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0" r:id="rId2"/>
    <p:sldId id="258" r:id="rId3"/>
    <p:sldId id="259" r:id="rId4"/>
    <p:sldId id="297" r:id="rId5"/>
    <p:sldId id="315" r:id="rId6"/>
    <p:sldId id="316" r:id="rId7"/>
    <p:sldId id="304" r:id="rId8"/>
    <p:sldId id="296" r:id="rId9"/>
    <p:sldId id="302" r:id="rId10"/>
    <p:sldId id="305" r:id="rId11"/>
    <p:sldId id="306" r:id="rId12"/>
    <p:sldId id="311" r:id="rId13"/>
    <p:sldId id="312" r:id="rId14"/>
    <p:sldId id="314" r:id="rId15"/>
    <p:sldId id="279" r:id="rId16"/>
    <p:sldId id="313" r:id="rId17"/>
    <p:sldId id="310" r:id="rId18"/>
    <p:sldId id="308" r:id="rId19"/>
    <p:sldId id="309" r:id="rId20"/>
    <p:sldId id="307" r:id="rId21"/>
    <p:sldId id="292" r:id="rId22"/>
    <p:sldId id="294" r:id="rId23"/>
    <p:sldId id="295" r:id="rId24"/>
    <p:sldId id="298" r:id="rId25"/>
    <p:sldId id="301" r:id="rId26"/>
    <p:sldId id="300" r:id="rId27"/>
    <p:sldId id="303" r:id="rId28"/>
    <p:sldId id="291" r:id="rId29"/>
    <p:sldId id="293" r:id="rId30"/>
    <p:sldId id="288" r:id="rId31"/>
    <p:sldId id="286" r:id="rId32"/>
    <p:sldId id="287" r:id="rId33"/>
    <p:sldId id="289" r:id="rId34"/>
    <p:sldId id="290" r:id="rId35"/>
    <p:sldId id="264" r:id="rId36"/>
    <p:sldId id="263" r:id="rId37"/>
    <p:sldId id="265" r:id="rId38"/>
    <p:sldId id="262" r:id="rId39"/>
    <p:sldId id="267" r:id="rId40"/>
    <p:sldId id="268" r:id="rId41"/>
    <p:sldId id="269" r:id="rId42"/>
    <p:sldId id="271" r:id="rId43"/>
    <p:sldId id="272" r:id="rId44"/>
    <p:sldId id="270" r:id="rId45"/>
    <p:sldId id="273" r:id="rId46"/>
    <p:sldId id="274" r:id="rId47"/>
    <p:sldId id="276" r:id="rId48"/>
    <p:sldId id="277" r:id="rId49"/>
    <p:sldId id="278" r:id="rId50"/>
    <p:sldId id="281" r:id="rId51"/>
    <p:sldId id="280" r:id="rId52"/>
    <p:sldId id="284" r:id="rId53"/>
    <p:sldId id="282" r:id="rId54"/>
    <p:sldId id="283" r:id="rId55"/>
    <p:sldId id="2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6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3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10" Type="http://schemas.openxmlformats.org/officeDocument/2006/relationships/image" Target="../media/image70.png"/><Relationship Id="rId4" Type="http://schemas.openxmlformats.org/officeDocument/2006/relationships/image" Target="../media/image59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00.png"/><Relationship Id="rId18" Type="http://schemas.openxmlformats.org/officeDocument/2006/relationships/image" Target="../media/image104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8.png"/><Relationship Id="rId5" Type="http://schemas.openxmlformats.org/officeDocument/2006/relationships/image" Target="../media/image87.png"/><Relationship Id="rId15" Type="http://schemas.openxmlformats.org/officeDocument/2006/relationships/image" Target="../media/image88.pn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86.png"/><Relationship Id="rId12" Type="http://schemas.openxmlformats.org/officeDocument/2006/relationships/image" Target="../media/image11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38.png"/><Relationship Id="rId7" Type="http://schemas.openxmlformats.org/officeDocument/2006/relationships/image" Target="../media/image228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168.png"/><Relationship Id="rId5" Type="http://schemas.openxmlformats.org/officeDocument/2006/relationships/image" Target="../media/image226.png"/><Relationship Id="rId10" Type="http://schemas.openxmlformats.org/officeDocument/2006/relationships/image" Target="../media/image170.png"/><Relationship Id="rId4" Type="http://schemas.openxmlformats.org/officeDocument/2006/relationships/image" Target="../media/image239.png"/><Relationship Id="rId9" Type="http://schemas.openxmlformats.org/officeDocument/2006/relationships/image" Target="../media/image2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45A3F7-D776-9458-E5BC-47EDF292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55" y="2279570"/>
            <a:ext cx="3425669" cy="2283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>
            <a:extLst>
              <a:ext uri="{FF2B5EF4-FFF2-40B4-BE49-F238E27FC236}">
                <a16:creationId xmlns:a16="http://schemas.microsoft.com/office/drawing/2014/main" id="{9DC40D66-307C-27A7-BD2E-E57BB6AE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14" y="2211523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1C96957-3EFD-73E1-2CAE-CD9C93AB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8" y="2204457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17B8368-12C8-B78E-54DB-71ED0754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64" y="3655044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F922BCA-4A7C-79FB-B4D7-04B71383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15" y="3655047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8E5AD3D-0E00-5040-19C5-A5A9724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9" y="3664192"/>
            <a:ext cx="4046879" cy="17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66130" y="51023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372648" y="5102386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79166" y="51023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373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373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5DAD1F5-66E7-901A-280D-FD0CC5B107EA}"/>
              </a:ext>
            </a:extLst>
          </p:cNvPr>
          <p:cNvSpPr/>
          <p:nvPr/>
        </p:nvSpPr>
        <p:spPr>
          <a:xfrm>
            <a:off x="1536354" y="379337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b1C_30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36354" y="236079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777318" y="3070667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77318" y="63324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-41772" y="726141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37037" y="2355710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2986668" y="4392705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2973220" y="4026261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EC7CD-92F7-C63C-48C9-E4B597699CAF}"/>
              </a:ext>
            </a:extLst>
          </p:cNvPr>
          <p:cNvSpPr/>
          <p:nvPr/>
        </p:nvSpPr>
        <p:spPr>
          <a:xfrm>
            <a:off x="5237038" y="3793373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b1D_30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DC87B7-6F50-45B3-848F-C3401E9BEABC}"/>
              </a:ext>
            </a:extLst>
          </p:cNvPr>
          <p:cNvSpPr/>
          <p:nvPr/>
        </p:nvSpPr>
        <p:spPr>
          <a:xfrm>
            <a:off x="8943954" y="37986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b1E_30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13563" y="56836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13563" y="59704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2986668" y="2758729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2959772" y="2302639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12442</TotalTime>
  <Words>898</Words>
  <Application>Microsoft Office PowerPoint</Application>
  <PresentationFormat>Widescreen</PresentationFormat>
  <Paragraphs>286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135</cp:revision>
  <dcterms:created xsi:type="dcterms:W3CDTF">2022-07-26T19:04:22Z</dcterms:created>
  <dcterms:modified xsi:type="dcterms:W3CDTF">2023-04-04T21:36:23Z</dcterms:modified>
</cp:coreProperties>
</file>